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90" autoAdjust="0"/>
  </p:normalViewPr>
  <p:slideViewPr>
    <p:cSldViewPr snapToGrid="0">
      <p:cViewPr varScale="1">
        <p:scale>
          <a:sx n="69" d="100"/>
          <a:sy n="69" d="100"/>
        </p:scale>
        <p:origin x="1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7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1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0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82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47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3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87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9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1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1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9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0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6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A10927E-9D2A-4AC6-9900-7525ABA976D8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54BDBA6-B7E5-4556-987B-43216989A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Oncogenic Viruses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555" y="927279"/>
            <a:ext cx="9105363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Hepatitis B virus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HBV is significantly more common in patients with primary hepatocellular carcinoma.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Hepatitis B virus infections occurring in adults are usually resolved, but primary infections in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neonates and young children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tend to become chronic in up to 90% of cases  that carry the highest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risk of hepatocellular carcinoma later in life.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mechanism of oncogenesis remains obscure.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integration of HBV DNA may cause insertional mutagenesis, in addition , the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HBx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protein may inhibit p53.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24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2434" y="643943"/>
            <a:ext cx="81780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Merkel cell polyomavirus (MCPV)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a carcinoma of Merkel cells of the skin (Merkel cells are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neuroreceptors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pressure and touch).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occurs on sun exposed areas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 antigen protein of MCVP inhibits tumor suppressor proteins, p53 and RB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of the virus is widespread but the cancer is rare.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MCPV does not replicate in the carcinoma cells , patients are not infectious to others.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7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1673" y="579549"/>
            <a:ext cx="9556124" cy="5317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B. RNA tumor viruses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Human T-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lymphotropic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(HTLV-1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two human T- cell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lymphotropic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 (HTLV) isolates , HTLV-1 and HTLV-2, both of which are associated with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leukaemia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and lymphoma</a:t>
            </a:r>
          </a:p>
          <a:p>
            <a:pPr marL="5715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HTLV-1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been established as the causative agent of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 T cell leukemia-lymphomas (ATL)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well as a nervous system degenerative disorder called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tropical spastic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paraparesis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(autoimmune disease).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targets the CD4 T cells and replicate by the Reverse transcriptase enzyme producing  a  DNA copy that become integrated in the cell DNA leading to tumor formation.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36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344" y="1184856"/>
            <a:ext cx="870611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HTLV is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 an endogenous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virus 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i.e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proviral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DNA corresponding to its RNA genome is not found in normal human cell DNA). It is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 exogenous acquired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 because its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proviral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DNA is found only in the DNA of malignant lymphoma cells. 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HTLV-1 has no viral oncogene, rather it has two special genes called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tax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rex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that play a role in oncogenesis by regulating mRNA transcription and translation.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Transmission of HTLV-1 by sexual contact and transfusion of contaminated blood.</a:t>
            </a:r>
          </a:p>
        </p:txBody>
      </p:sp>
    </p:spTree>
    <p:extLst>
      <p:ext uri="{BB962C8B-B14F-4D97-AF65-F5344CB8AC3E}">
        <p14:creationId xmlns:p14="http://schemas.microsoft.com/office/powerpoint/2010/main" val="319507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991673"/>
            <a:ext cx="967203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Hepatitis C virus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</a:pP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5000"/>
              </a:lnSpc>
            </a:pP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HCV causes hepatocellular carcinoma in chronic carriers.</a:t>
            </a: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flavivirus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does not generate a provirus </a:t>
            </a: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 oncogene has been identified.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appears to induce cancer indirectly.</a:t>
            </a:r>
          </a:p>
          <a:p>
            <a:pPr marL="1257300" lvl="2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Chronic carrier state predisposes to chronic hepatitis and to hepatocellular carcinoma.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1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555" y="1582753"/>
            <a:ext cx="9156879" cy="194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About 15 -20% of all human cancer are caused by viruses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tumor viruses are of different families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tumor virus usually acts as a cofactor. Viruses are necessary—but not sufficient—for development of tumors with a viral etiology.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Viruses often act as initiators of the neoplastic process.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14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6473" y="1368796"/>
            <a:ext cx="8813442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Tumor viruses should establish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long-term persistent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infections  which presents opportunity for survival of a cell with growth control mechanisms that are virus-modified,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Tumor viruses must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evade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elimination by immune system.</a:t>
            </a:r>
          </a:p>
          <a:p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restricted expression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viral genes that makes infected cells nearly invisible to the host (Epstein-Barr virus in B cells);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infection of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sites relatively inaccessible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immune responses (human papillomavirus in the epidermis);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inhibition of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antigen processing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(Epstein-Barr virus);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7228" y="593934"/>
            <a:ext cx="10268755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Tumor viruses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seven known human tumor viruses. 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 are RNA viruses, namely human T-cell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lymphotropic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 and hepatitis C virus. 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other five are DNA viruses, namely human papilloma virus, Epstein- Barr  virus, human herpes virus 8 (Kaposi’s sarcoma virus ), hepatitis B virus and Merkel cell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polyoma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50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556" y="1405617"/>
            <a:ext cx="89894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Human papilloma virus</a:t>
            </a:r>
          </a:p>
          <a:p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HPV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primarily causes carcinoma of the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cervix,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penis and anus.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Oncogenisis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is a function of the E6 and E7 oncogenes of HPV.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E6 and E7 proteins inactivate the tumor suppressor proteins p53 and RB.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 are more than 200 types of HPV but only the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high risk mucosal HPV viruses 16 and 18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considered as well established cause of cervical cancer.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less common high-risk types are 31, 33, 35, 39, 45, 51, 52, and 56. Types 6 and 11 are classified as low risk.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65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797" y="901521"/>
            <a:ext cx="9002333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HPVs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also have been linked with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squamous cell carcinoma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larynx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</a:p>
          <a:p>
            <a:pPr marL="5715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HPV 5, 8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constantly harbored in skin cancer of patients with the recessive genetic disorder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Epidermodysplasia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verruciforms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(inherited deficiency of one of the DNA repair mechanisms) but association of these viruses with  skin cancer in normal individual is still under investigation.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9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552" y="798490"/>
            <a:ext cx="9118242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Kaposi's sarcoma-associated herpesvirus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also known as human herpes virus 8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Kaposi sarcoma is a malignancy of vascular endothelial cells.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the most common cancer in patients with AIDS.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protein encoded by KSHV called latency associated nuclear antigen (LANA) inactivate RB and p53 tumor suppressor proteins.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1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5" y="1107583"/>
            <a:ext cx="90023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/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Epstein- Barr virus  EBV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/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EBV is a herpes virus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etiologically linked to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Burkitt's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lymphoma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tumor most commonly found in children in east of Africa.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also associated with Nasopharyngeal carcinoma (NPC)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Burkitt’s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lymphoma cell contain EBV DNA and EBV nuclear antigen.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difficulty in proving that EBV is a tumor virus is the widespread of the virus while the tumor is rare.</a:t>
            </a: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EBV infection induces B cells to proliferate, thus increasing the likelihood that a second event (activation of cellular oncogene) will occur.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/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Symbol" panose="05050102010706020507" pitchFamily="18" charset="2"/>
              <a:buChar char=""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98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6068" y="785611"/>
            <a:ext cx="95046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Several EB virus-encoded nuclear antigens (EBNAs) are necessary for immortalization of B cells</a:t>
            </a:r>
          </a:p>
          <a:p>
            <a:pPr marL="571500" marR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EBNA1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only viral protein consistently expressed in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Burkitt's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lymphoma cells. </a:t>
            </a:r>
          </a:p>
          <a:p>
            <a:pPr marL="571500" marR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 virus is very successful at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avoiding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immune elimination; this may be due in part to the function of EBNA1 in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inhibition of antigen processing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allow infected cells to escape killing by cytotoxic T lymphocytes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1634</TotalTime>
  <Words>913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Symbol</vt:lpstr>
      <vt:lpstr>Times New Roman</vt:lpstr>
      <vt:lpstr>Wingdings 3</vt:lpstr>
      <vt:lpstr>Ion Boardroom</vt:lpstr>
      <vt:lpstr>Oncogenic Viruses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Oncogenic Viruses </dc:title>
  <dc:creator>user</dc:creator>
  <cp:lastModifiedBy>user</cp:lastModifiedBy>
  <cp:revision>30</cp:revision>
  <dcterms:created xsi:type="dcterms:W3CDTF">2017-04-23T07:05:10Z</dcterms:created>
  <dcterms:modified xsi:type="dcterms:W3CDTF">2017-05-20T15:45:18Z</dcterms:modified>
</cp:coreProperties>
</file>